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353"/>
    <a:srgbClr val="FFBEFF"/>
    <a:srgbClr val="D8B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54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>
        <a:solidFill>
          <a:srgbClr val="D8BE98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容器の選択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>
        <a:solidFill>
          <a:srgbClr val="FFBEFF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タピオカの選択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>
        <a:solidFill>
          <a:srgbClr val="535353"/>
        </a:solidFill>
      </dgm:spPr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1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50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321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00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00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36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464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7523043" y="-48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3"/>
                </a:solidFill>
              </a:rPr>
              <a:t>窓輝学園文化祭</a:t>
            </a:r>
            <a:endParaRPr kumimoji="1" lang="ja-JP" altLang="en-US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326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448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2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2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WMF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888">
        <p:circle/>
        <p:sndAc>
          <p:stSnd>
            <p:snd r:embed="rId2" name="applause.wav"/>
          </p:stSnd>
        </p:sndAc>
      </p:transition>
    </mc:Choice>
    <mc:Fallback xmlns="">
      <p:transition spd="slow" advTm="10888">
        <p:circl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05"/>
    </mc:Choice>
    <mc:Fallback xmlns="">
      <p:transition spd="slow" advTm="154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2853073284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6"/>
    </mc:Choice>
    <mc:Fallback xmlns="">
      <p:transition spd="slow" advTm="175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833678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2677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61"/>
    </mc:Choice>
    <mc:Fallback xmlns="">
      <p:transition spd="slow" advTm="169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016000" y="1519534"/>
            <a:ext cx="7150100" cy="18713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dirty="0" err="1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Shu</a:t>
            </a:r>
            <a:r>
              <a:rPr lang="en-US" altLang="ja-JP" sz="5400" dirty="0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-wa-wa</a:t>
            </a:r>
            <a:endParaRPr lang="ja-JP" altLang="en-US" sz="5400" b="0" cap="none" spc="0" dirty="0">
              <a:ln w="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48446" y="4037308"/>
            <a:ext cx="3885208" cy="20120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Cooper Black" panose="0208090404030B020404" pitchFamily="18" charset="0"/>
              </a:rPr>
              <a:t>No.1</a:t>
            </a:r>
            <a:endParaRPr lang="ja-JP" altLang="en-US" sz="54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37116" y="3320769"/>
            <a:ext cx="5469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めざせ！出店ランキング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25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04"/>
    </mc:Choice>
    <mc:Fallback xmlns="">
      <p:transition spd="slow" advTm="1520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5|1.2|1.3|1.3|1.3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6.7|1.6|2.4|2|1.5|1.5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基礎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1459</TotalTime>
  <Words>100</Words>
  <PresentationFormat>画面に合わせる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ＭＳ Ｐゴシック</vt:lpstr>
      <vt:lpstr>ＭＳ ゴシック</vt:lpstr>
      <vt:lpstr>ＭＳ 明朝</vt:lpstr>
      <vt:lpstr>Arial</vt:lpstr>
      <vt:lpstr>Calibri</vt:lpstr>
      <vt:lpstr>Calibri Light</vt:lpstr>
      <vt:lpstr>Cooper Black</vt:lpstr>
      <vt:lpstr>Corbel</vt:lpstr>
      <vt:lpstr>Office テーマ</vt:lpstr>
      <vt:lpstr>基礎</vt:lpstr>
      <vt:lpstr>バブルティーカフェの提案</vt:lpstr>
      <vt:lpstr>バブルティーとは</vt:lpstr>
      <vt:lpstr>出店理由</vt:lpstr>
      <vt:lpstr>注文の手順</vt:lpstr>
      <vt:lpstr>集客率ＵＰ戦略</vt:lpstr>
      <vt:lpstr>バブルティーカフェ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2014-11-06T06:16:39Z</dcterms:modified>
</cp:coreProperties>
</file>